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</p:showPr>
  <p:clrMru>
    <a:srgbClr val="0A4880"/>
    <a:srgbClr val="0B508F"/>
    <a:srgbClr val="083D6E"/>
    <a:srgbClr val="1B6A83"/>
    <a:srgbClr val="238CA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1" autoAdjust="0"/>
    <p:restoredTop sz="94603" autoAdjust="0"/>
  </p:normalViewPr>
  <p:slideViewPr>
    <p:cSldViewPr>
      <p:cViewPr varScale="1">
        <p:scale>
          <a:sx n="59" d="100"/>
          <a:sy n="59" d="100"/>
        </p:scale>
        <p:origin x="-78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76C6D-CC35-48C2-B62B-A62D989EAD7C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4C5C8-2B4F-4324-B10B-1CE584A897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906959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Calibri" pitchFamily="34" charset="0"/>
              </a:rPr>
              <a:t>Social Media / </a:t>
            </a:r>
            <a:r>
              <a:rPr lang="en-US" sz="4400" dirty="0" err="1" smtClean="0">
                <a:latin typeface="Calibri" pitchFamily="34" charset="0"/>
              </a:rPr>
              <a:t>eCommerce</a:t>
            </a:r>
            <a:r>
              <a:rPr lang="en-US" sz="4400" dirty="0" smtClean="0">
                <a:latin typeface="Calibri" pitchFamily="34" charset="0"/>
              </a:rPr>
              <a:t> Tips</a:t>
            </a:r>
            <a:endParaRPr lang="en-US" sz="4400" dirty="0">
              <a:latin typeface="Calibri" pitchFamily="34" charset="0"/>
            </a:endParaRPr>
          </a:p>
        </p:txBody>
      </p:sp>
    </p:spTree>
  </p:cSld>
  <p:clrMapOvr>
    <a:masterClrMapping/>
  </p:clrMapOvr>
  <p:transition advClick="0" advTm="4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4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F01FB5-411D-47C2-8BFD-FE6CF29FD187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EA77BA-B289-4E41-B375-F243E3500F5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sp>
        <p:nvSpPr>
          <p:cNvPr id="17" name="Rectangle 16"/>
          <p:cNvSpPr/>
          <p:nvPr userDrawn="1"/>
        </p:nvSpPr>
        <p:spPr>
          <a:xfrm>
            <a:off x="0" y="1828800"/>
            <a:ext cx="9144000" cy="502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 rot="10800000">
            <a:off x="-19050" y="5816599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 rot="10800000">
            <a:off x="0" y="5943600"/>
            <a:ext cx="9144000" cy="914400"/>
            <a:chOff x="-19045" y="216550"/>
            <a:chExt cx="9180548" cy="649224"/>
          </a:xfrm>
        </p:grpSpPr>
        <p:sp>
          <p:nvSpPr>
            <p:cNvPr id="21" name="Freeform 20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solidFill>
                <a:srgbClr val="0A48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solidFill>
                <a:srgbClr val="0A488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sp>
        <p:nvSpPr>
          <p:cNvPr id="25" name="Freeform 24"/>
          <p:cNvSpPr>
            <a:spLocks/>
          </p:cNvSpPr>
          <p:nvPr userDrawn="1"/>
        </p:nvSpPr>
        <p:spPr bwMode="auto">
          <a:xfrm rot="10800000">
            <a:off x="-152400" y="621982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Freeform 23"/>
          <p:cNvSpPr>
            <a:spLocks/>
          </p:cNvSpPr>
          <p:nvPr userDrawn="1"/>
        </p:nvSpPr>
        <p:spPr bwMode="auto">
          <a:xfrm rot="10800000">
            <a:off x="-19050" y="5816599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26" name="Group 25"/>
          <p:cNvGrpSpPr/>
          <p:nvPr userDrawn="1"/>
        </p:nvGrpSpPr>
        <p:grpSpPr>
          <a:xfrm rot="10800000">
            <a:off x="-457200" y="5562600"/>
            <a:ext cx="9790148" cy="838200"/>
            <a:chOff x="-19045" y="216550"/>
            <a:chExt cx="9180548" cy="649224"/>
          </a:xfrm>
        </p:grpSpPr>
        <p:sp>
          <p:nvSpPr>
            <p:cNvPr id="27" name="Freeform 26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sp>
        <p:nvSpPr>
          <p:cNvPr id="29" name="Freeform 28"/>
          <p:cNvSpPr>
            <a:spLocks/>
          </p:cNvSpPr>
          <p:nvPr userDrawn="1"/>
        </p:nvSpPr>
        <p:spPr bwMode="auto">
          <a:xfrm rot="10800000">
            <a:off x="0" y="5638799"/>
            <a:ext cx="9144000" cy="1219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" name="Freeform 31"/>
          <p:cNvSpPr>
            <a:spLocks/>
          </p:cNvSpPr>
          <p:nvPr userDrawn="1"/>
        </p:nvSpPr>
        <p:spPr bwMode="auto">
          <a:xfrm rot="10800000">
            <a:off x="-552450" y="5791200"/>
            <a:ext cx="9925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3" name="Freeform 32"/>
          <p:cNvSpPr>
            <a:spLocks/>
          </p:cNvSpPr>
          <p:nvPr userDrawn="1"/>
        </p:nvSpPr>
        <p:spPr bwMode="auto">
          <a:xfrm rot="10800000">
            <a:off x="-400050" y="5892799"/>
            <a:ext cx="9925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83D6E"/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4000">
    <p:fad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2FF9D-4E2A-4160-A67E-489C89A82012}" type="datetimeFigureOut">
              <a:rPr lang="en-US" smtClean="0"/>
              <a:pPr/>
              <a:t>8/31/2010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355F6-5FB4-4AAC-9652-55B4F84A6F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7851648" cy="4191000"/>
          </a:xfrm>
        </p:spPr>
        <p:txBody>
          <a:bodyPr anchor="t" anchorCtr="0">
            <a:noAutofit/>
          </a:bodyPr>
          <a:lstStyle/>
          <a:p>
            <a:pPr algn="l"/>
            <a:r>
              <a:rPr lang="en-US" sz="3200" dirty="0" smtClean="0">
                <a:solidFill>
                  <a:schemeClr val="bg1"/>
                </a:solidFill>
              </a:rPr>
              <a:t>The panelists contributing to these tips:</a:t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2400" b="0" dirty="0" smtClean="0">
                <a:solidFill>
                  <a:schemeClr val="bg1"/>
                </a:solidFill>
              </a:rPr>
              <a:t>* John </a:t>
            </a:r>
            <a:r>
              <a:rPr lang="en-US" sz="2400" b="0" dirty="0" smtClean="0">
                <a:solidFill>
                  <a:schemeClr val="bg1"/>
                </a:solidFill>
              </a:rPr>
              <a:t>Fareed – CEO of Fareed Zapala Koepke</a:t>
            </a:r>
            <a:br>
              <a:rPr lang="en-US" sz="2400" b="0" dirty="0" smtClean="0">
                <a:solidFill>
                  <a:schemeClr val="bg1"/>
                </a:solidFill>
              </a:rPr>
            </a:br>
            <a:r>
              <a:rPr lang="en-US" sz="2400" b="0" dirty="0" smtClean="0">
                <a:solidFill>
                  <a:schemeClr val="bg1"/>
                </a:solidFill>
              </a:rPr>
              <a:t>* Michelle </a:t>
            </a:r>
            <a:r>
              <a:rPr lang="en-US" sz="2400" b="0" dirty="0" smtClean="0">
                <a:solidFill>
                  <a:schemeClr val="bg1"/>
                </a:solidFill>
              </a:rPr>
              <a:t>Lapierre – Sr. Director, Customer Relationship Marketing, Marriott International</a:t>
            </a:r>
            <a:br>
              <a:rPr lang="en-US" sz="2400" b="0" dirty="0" smtClean="0">
                <a:solidFill>
                  <a:schemeClr val="bg1"/>
                </a:solidFill>
              </a:rPr>
            </a:br>
            <a:r>
              <a:rPr lang="en-US" sz="2400" b="0" dirty="0" smtClean="0">
                <a:solidFill>
                  <a:schemeClr val="bg1"/>
                </a:solidFill>
              </a:rPr>
              <a:t>* Kerry </a:t>
            </a:r>
            <a:r>
              <a:rPr lang="en-US" sz="2400" b="0" dirty="0" smtClean="0">
                <a:solidFill>
                  <a:schemeClr val="bg1"/>
                </a:solidFill>
              </a:rPr>
              <a:t>Crawford </a:t>
            </a:r>
            <a:r>
              <a:rPr lang="en-US" sz="2400" b="0" dirty="0" err="1" smtClean="0">
                <a:solidFill>
                  <a:schemeClr val="bg1"/>
                </a:solidFill>
              </a:rPr>
              <a:t>Trisler</a:t>
            </a:r>
            <a:r>
              <a:rPr lang="en-US" sz="2400" b="0" dirty="0" smtClean="0">
                <a:solidFill>
                  <a:schemeClr val="bg1"/>
                </a:solidFill>
              </a:rPr>
              <a:t>– </a:t>
            </a:r>
            <a:r>
              <a:rPr lang="en-US" sz="2400" b="0" dirty="0" smtClean="0">
                <a:solidFill>
                  <a:schemeClr val="bg1"/>
                </a:solidFill>
              </a:rPr>
              <a:t>Electronic Media, Memphis Convention &amp; Visitors Bureau, </a:t>
            </a:r>
            <a:br>
              <a:rPr lang="en-US" sz="2400" b="0" dirty="0" smtClean="0">
                <a:solidFill>
                  <a:schemeClr val="bg1"/>
                </a:solidFill>
              </a:rPr>
            </a:br>
            <a:r>
              <a:rPr lang="en-US" sz="2400" b="0" dirty="0" smtClean="0">
                <a:solidFill>
                  <a:schemeClr val="bg1"/>
                </a:solidFill>
              </a:rPr>
              <a:t>* Corey </a:t>
            </a:r>
            <a:r>
              <a:rPr lang="en-US" sz="2400" b="0" dirty="0" err="1" smtClean="0">
                <a:solidFill>
                  <a:schemeClr val="bg1"/>
                </a:solidFill>
              </a:rPr>
              <a:t>Trautvetter</a:t>
            </a:r>
            <a:r>
              <a:rPr lang="en-US" sz="2400" b="0" dirty="0" smtClean="0">
                <a:solidFill>
                  <a:schemeClr val="bg1"/>
                </a:solidFill>
              </a:rPr>
              <a:t> –senior director of </a:t>
            </a:r>
            <a:r>
              <a:rPr lang="en-US" sz="2400" b="0" dirty="0" err="1" smtClean="0">
                <a:solidFill>
                  <a:schemeClr val="bg1"/>
                </a:solidFill>
              </a:rPr>
              <a:t>eMarketing</a:t>
            </a:r>
            <a:r>
              <a:rPr lang="en-US" sz="2400" b="0" dirty="0" smtClean="0">
                <a:solidFill>
                  <a:schemeClr val="bg1"/>
                </a:solidFill>
              </a:rPr>
              <a:t> and </a:t>
            </a:r>
            <a:r>
              <a:rPr lang="en-US" sz="2400" b="0" dirty="0" err="1" smtClean="0">
                <a:solidFill>
                  <a:schemeClr val="bg1"/>
                </a:solidFill>
              </a:rPr>
              <a:t>eSales</a:t>
            </a:r>
            <a:r>
              <a:rPr lang="en-US" sz="2400" b="0" dirty="0" smtClean="0">
                <a:solidFill>
                  <a:schemeClr val="bg1"/>
                </a:solidFill>
              </a:rPr>
              <a:t> Systems, Hotel Systems </a:t>
            </a:r>
            <a:r>
              <a:rPr lang="en-US" sz="2400" b="0" dirty="0" smtClean="0">
                <a:solidFill>
                  <a:schemeClr val="bg1"/>
                </a:solidFill>
              </a:rPr>
              <a:t>Pro</a:t>
            </a:r>
            <a:br>
              <a:rPr lang="en-US" sz="2400" b="0" dirty="0" smtClean="0">
                <a:solidFill>
                  <a:schemeClr val="bg1"/>
                </a:solidFill>
              </a:rPr>
            </a:br>
            <a:r>
              <a:rPr lang="en-US" sz="2400" b="0" dirty="0" smtClean="0">
                <a:solidFill>
                  <a:schemeClr val="bg1"/>
                </a:solidFill>
              </a:rPr>
              <a:t>* Moderator: Jeff Higley, HotelNewsNow.com/STR</a:t>
            </a:r>
            <a:r>
              <a:rPr lang="en-US" sz="2400" dirty="0" smtClean="0">
                <a:solidFill>
                  <a:schemeClr val="bg1"/>
                </a:solidFill>
              </a:rPr>
              <a:t/>
            </a:r>
            <a:br>
              <a:rPr lang="en-US" sz="24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/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/>
            </a:r>
            <a:br>
              <a:rPr lang="en-US" sz="3200" dirty="0" smtClean="0">
                <a:solidFill>
                  <a:schemeClr val="bg1"/>
                </a:solidFill>
              </a:rPr>
            </a:b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4000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Flow</vt:lpstr>
      <vt:lpstr>Custom Design</vt:lpstr>
      <vt:lpstr>The panelists contributing to these tips: * John Fareed – CEO of Fareed Zapala Koepke * Michelle Lapierre – Sr. Director, Customer Relationship Marketing, Marriott International * Kerry Crawford Trisler– Electronic Media, Memphis Convention &amp; Visitors Bureau,  * Corey Trautvetter –senior director of eMarketing and eSales Systems, Hotel Systems Pro * Moderator: Jeff Higley, HotelNewsNow.com/STR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 to Our Sponsors</dc:title>
  <dc:creator>Peggy</dc:creator>
  <cp:lastModifiedBy>jeff</cp:lastModifiedBy>
  <cp:revision>52</cp:revision>
  <dcterms:created xsi:type="dcterms:W3CDTF">2010-08-12T14:02:10Z</dcterms:created>
  <dcterms:modified xsi:type="dcterms:W3CDTF">2010-08-31T14:30:19Z</dcterms:modified>
</cp:coreProperties>
</file>